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303" r:id="rId2"/>
    <p:sldId id="302" r:id="rId3"/>
    <p:sldId id="305" r:id="rId4"/>
    <p:sldId id="307" r:id="rId5"/>
    <p:sldId id="308" r:id="rId6"/>
  </p:sldIdLst>
  <p:sldSz cx="12192000" cy="6858000"/>
  <p:notesSz cx="6858000" cy="9144000"/>
  <p:embeddedFontLst>
    <p:embeddedFont>
      <p:font typeface="나눔고딕" panose="020B0600000101010101" charset="-127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2E1"/>
    <a:srgbClr val="CC7F2B"/>
    <a:srgbClr val="404040"/>
    <a:srgbClr val="AF9D9B"/>
    <a:srgbClr val="DDD6D5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24" autoAdjust="0"/>
    <p:restoredTop sz="93154" autoAdjust="0"/>
  </p:normalViewPr>
  <p:slideViewPr>
    <p:cSldViewPr snapToGrid="0">
      <p:cViewPr varScale="1">
        <p:scale>
          <a:sx n="69" d="100"/>
          <a:sy n="69" d="100"/>
        </p:scale>
        <p:origin x="7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01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338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294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579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444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0620454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: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ko-KR" altLang="en-US" sz="28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E0C58C7-DDD8-4DF1-B430-7A1983CCA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18" y="1205192"/>
            <a:ext cx="5641249" cy="519222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E884747-99E6-44E5-9F8F-1602CFB91D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0834" y="1205193"/>
            <a:ext cx="5641247" cy="519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39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: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ko-KR" altLang="en-US" sz="28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29F70D6-58C8-48D9-B878-43A090790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002" y="1195083"/>
            <a:ext cx="5641249" cy="519222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C6A7C6D-F623-4121-B1C2-42902AAB88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749" y="1195083"/>
            <a:ext cx="5641248" cy="519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286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: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,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ko-KR" altLang="en-US" sz="28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F1388FA-BEF3-4C2A-8A32-C5061B93B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750" y="1195088"/>
            <a:ext cx="5641249" cy="519222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3EFD22B-4356-4719-8F19-252F09165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002" y="1195088"/>
            <a:ext cx="5641247" cy="519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9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: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,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ko-KR" altLang="en-US" sz="28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91AE885-36BA-428C-9799-551E56C5B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839" y="1195090"/>
            <a:ext cx="5641247" cy="519221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82A9376-DCB7-47B3-9CF6-E8FE195E6C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918" y="1195090"/>
            <a:ext cx="5641245" cy="519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40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: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28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, </a:t>
              </a:r>
              <a:r>
                <a:rPr lang="en-US" altLang="ko-KR" sz="2800" b="1" dirty="0" err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ko-KR" altLang="en-US" sz="28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492C25-BCB4-40A9-AD79-D8096A77A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14" y="1195097"/>
            <a:ext cx="5641247" cy="51922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FFAEFFB-8CA8-434A-BC56-DA0CF4102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0840" y="1195097"/>
            <a:ext cx="5641245" cy="519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354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9638</TotalTime>
  <Words>50</Words>
  <Application>Microsoft Office PowerPoint</Application>
  <PresentationFormat>와이드스크린</PresentationFormat>
  <Paragraphs>10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나눔고딕</vt:lpstr>
      <vt:lpstr>Calibri</vt:lpstr>
      <vt:lpstr>맑은 고딕</vt:lpstr>
      <vt:lpstr>Arial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195</cp:revision>
  <dcterms:created xsi:type="dcterms:W3CDTF">2019-09-22T22:58:33Z</dcterms:created>
  <dcterms:modified xsi:type="dcterms:W3CDTF">2019-12-01T20:52:20Z</dcterms:modified>
</cp:coreProperties>
</file>

<file path=docProps/thumbnail.jpeg>
</file>